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99" r:id="rId5"/>
    <p:sldId id="312" r:id="rId6"/>
    <p:sldId id="316" r:id="rId7"/>
    <p:sldId id="306" r:id="rId8"/>
    <p:sldId id="309" r:id="rId9"/>
    <p:sldId id="283" r:id="rId10"/>
    <p:sldId id="311" r:id="rId11"/>
    <p:sldId id="288" r:id="rId12"/>
    <p:sldId id="291" r:id="rId13"/>
    <p:sldId id="289" r:id="rId14"/>
    <p:sldId id="292" r:id="rId15"/>
    <p:sldId id="290" r:id="rId16"/>
    <p:sldId id="287" r:id="rId17"/>
    <p:sldId id="293" r:id="rId18"/>
    <p:sldId id="295" r:id="rId19"/>
    <p:sldId id="301" r:id="rId20"/>
    <p:sldId id="304" r:id="rId21"/>
    <p:sldId id="31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99"/>
            <p14:sldId id="312"/>
            <p14:sldId id="316"/>
            <p14:sldId id="306"/>
            <p14:sldId id="309"/>
            <p14:sldId id="283"/>
            <p14:sldId id="311"/>
            <p14:sldId id="288"/>
            <p14:sldId id="291"/>
            <p14:sldId id="289"/>
            <p14:sldId id="292"/>
            <p14:sldId id="290"/>
            <p14:sldId id="287"/>
            <p14:sldId id="293"/>
            <p14:sldId id="295"/>
            <p14:sldId id="301"/>
            <p14:sldId id="304"/>
            <p14:sldId id="317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45"/>
    <a:srgbClr val="F8CAB6"/>
    <a:srgbClr val="D24726"/>
    <a:srgbClr val="404040"/>
    <a:srgbClr val="DD462F"/>
    <a:srgbClr val="F8CF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C430-3192-4F1B-A093-06766ADBBCC6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37A0-1E26-4F31-BB68-EC9E645FC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7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1.wdp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microsoft.com/office/2007/relationships/hdphoto" Target="../media/hdphoto10.wdp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676400" y="762000"/>
            <a:ext cx="9369552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UBND QUẬN 11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MẦM NON PHƯỜNG 5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 xếp theo qui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27379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940873" y="3003258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79609" y="2918588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93" y="2772135"/>
            <a:ext cx="1415402" cy="14699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352995" y="2918588"/>
            <a:ext cx="1414463" cy="1411694"/>
          </a:xfrm>
          <a:prstGeom prst="rect">
            <a:avLst/>
          </a:prstGeom>
        </p:spPr>
      </p:pic>
      <p:pic>
        <p:nvPicPr>
          <p:cNvPr id="2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872694" y="2960198"/>
            <a:ext cx="1207245" cy="13270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60" y="2817318"/>
            <a:ext cx="1415402" cy="1469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123" y="515816"/>
            <a:ext cx="11922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Cô cùng trẻ xếp 1,2 chu kỳ sau đó yêu cầu trẻ xếp tiếp chu kỳ còn lại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8495341" y="2917863"/>
            <a:ext cx="1414463" cy="14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130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137137" y="715108"/>
            <a:ext cx="931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Cho </a:t>
            </a:r>
            <a:r>
              <a:rPr lang="en-US" sz="3600" dirty="0" err="1"/>
              <a:t>trẻ</a:t>
            </a:r>
            <a:r>
              <a:rPr lang="en-US" sz="3600" dirty="0"/>
              <a:t> </a:t>
            </a:r>
            <a:r>
              <a:rPr lang="en-US" sz="3600" dirty="0" err="1"/>
              <a:t>xếp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r>
              <a:rPr lang="en-US" sz="3600" dirty="0"/>
              <a:t> </a:t>
            </a:r>
            <a:r>
              <a:rPr lang="en-US" sz="3600" dirty="0" err="1"/>
              <a:t>cầu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cô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809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841265" y="2195248"/>
            <a:ext cx="1136257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284881" y="2164872"/>
            <a:ext cx="1331290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33" y="2002359"/>
            <a:ext cx="1332174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407024" y="2245556"/>
            <a:ext cx="1136257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426406" y="2245556"/>
            <a:ext cx="1136257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149641" y="2141000"/>
            <a:ext cx="1331290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7841498" y="2195248"/>
            <a:ext cx="1331290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12" y="1998785"/>
            <a:ext cx="1332174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28" y="1975424"/>
            <a:ext cx="1332174" cy="1597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0286" y="785445"/>
            <a:ext cx="823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Cho trẻ kiểm tra kết quả cùng cô</a:t>
            </a:r>
          </a:p>
        </p:txBody>
      </p:sp>
    </p:spTree>
    <p:extLst>
      <p:ext uri="{BB962C8B-B14F-4D97-AF65-F5344CB8AC3E}">
        <p14:creationId xmlns:p14="http://schemas.microsoft.com/office/powerpoint/2010/main" val="28494457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28245" y="539988"/>
            <a:ext cx="1067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Cho trẻ quan sát mẫu đã xếp sau đó tìm ra quy tắc sắp xếp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40676" y="2708244"/>
            <a:ext cx="1414463" cy="1411694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720131" y="2750579"/>
            <a:ext cx="1207245" cy="1327024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34" y="2636429"/>
            <a:ext cx="1415402" cy="1469904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2799908" y="2779309"/>
            <a:ext cx="1207245" cy="13270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5379390" y="2792914"/>
            <a:ext cx="1414463" cy="1411694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6899564" y="2877584"/>
            <a:ext cx="1207245" cy="1327024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7993131" y="2877584"/>
            <a:ext cx="1207245" cy="132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9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5754" y="949569"/>
            <a:ext cx="10117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Các con hoàn thiện quy tắc sắp xếp giúp cô</a:t>
            </a:r>
          </a:p>
        </p:txBody>
      </p:sp>
    </p:spTree>
    <p:extLst>
      <p:ext uri="{BB962C8B-B14F-4D97-AF65-F5344CB8AC3E}">
        <p14:creationId xmlns:p14="http://schemas.microsoft.com/office/powerpoint/2010/main" val="315092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28245" y="816987"/>
            <a:ext cx="1067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Cho trẻ kiểm tra quy tắc đã xếp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585520" y="2643805"/>
            <a:ext cx="1414463" cy="1411694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2206071" y="2657035"/>
            <a:ext cx="1207245" cy="1327024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53" y="2479348"/>
            <a:ext cx="1415402" cy="1469904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3681485" y="2644585"/>
            <a:ext cx="1207245" cy="13270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6093174" y="2572365"/>
            <a:ext cx="1414463" cy="1411694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7658717" y="2675220"/>
            <a:ext cx="1207245" cy="1327024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8898823" y="2714635"/>
            <a:ext cx="1207245" cy="1327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288" y="2603780"/>
            <a:ext cx="1415402" cy="14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924023" y="3290729"/>
            <a:ext cx="5584825" cy="3581400"/>
            <a:chOff x="4549317" y="123851"/>
            <a:chExt cx="5584663" cy="3581400"/>
          </a:xfrm>
        </p:grpSpPr>
        <p:pic>
          <p:nvPicPr>
            <p:cNvPr id="14377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4549317" y="123851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9" name="Picture 5" descr="C:\Users\HDMIN\Desktop\tá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8" t="11765" r="28925" b="16666"/>
            <a:stretch>
              <a:fillRect/>
            </a:stretch>
          </p:blipFill>
          <p:spPr bwMode="auto">
            <a:xfrm>
              <a:off x="5192703" y="1859372"/>
              <a:ext cx="676910" cy="58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3" name="Picture 2" descr="C:\Users\HDMIN\Desktop\x 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4" t="52963" r="6558" b="9012"/>
            <a:stretch>
              <a:fillRect/>
            </a:stretch>
          </p:blipFill>
          <p:spPr bwMode="auto">
            <a:xfrm>
              <a:off x="5779762" y="1859372"/>
              <a:ext cx="608353" cy="683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033562" y="-120650"/>
            <a:ext cx="5584825" cy="3581400"/>
            <a:chOff x="-467051" y="3481840"/>
            <a:chExt cx="5584663" cy="3581400"/>
          </a:xfrm>
        </p:grpSpPr>
        <p:pic>
          <p:nvPicPr>
            <p:cNvPr id="14370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-467051" y="3481840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1" name="Picture 4" descr="C:\Users\HDMIN\Desktop\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9" t="17038" r="36111" b="12222"/>
            <a:stretch>
              <a:fillRect/>
            </a:stretch>
          </p:blipFill>
          <p:spPr bwMode="auto">
            <a:xfrm>
              <a:off x="2086913" y="5051725"/>
              <a:ext cx="78904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2" name="Picture 4" descr="C:\Users\HDMIN\Desktop\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9" t="17038" r="36111" b="12222"/>
            <a:stretch>
              <a:fillRect/>
            </a:stretch>
          </p:blipFill>
          <p:spPr bwMode="auto">
            <a:xfrm>
              <a:off x="1531015" y="5008041"/>
              <a:ext cx="6983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3" name="Picture 4" descr="C:\Users\HDMIN\Desktop\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9" t="17038" r="36111" b="12222"/>
            <a:stretch>
              <a:fillRect/>
            </a:stretch>
          </p:blipFill>
          <p:spPr bwMode="auto">
            <a:xfrm>
              <a:off x="426140" y="4930621"/>
              <a:ext cx="6983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4" name="Picture 11" descr="C:\Users\HDMIN\Desktop\cà 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9930" r="10670" b="6712"/>
            <a:stretch>
              <a:fillRect/>
            </a:stretch>
          </p:blipFill>
          <p:spPr bwMode="auto">
            <a:xfrm>
              <a:off x="2847070" y="5051725"/>
              <a:ext cx="316969" cy="101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5" name="Picture 11" descr="C:\Users\HDMIN\Desktop\cà 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9930" r="10670" b="6712"/>
            <a:stretch>
              <a:fillRect/>
            </a:stretch>
          </p:blipFill>
          <p:spPr bwMode="auto">
            <a:xfrm>
              <a:off x="1167323" y="4930621"/>
              <a:ext cx="309186" cy="989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6" name="Picture 11" descr="C:\Users\HDMIN\Desktop\cà 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9930" r="10670" b="6712"/>
            <a:stretch>
              <a:fillRect/>
            </a:stretch>
          </p:blipFill>
          <p:spPr bwMode="auto">
            <a:xfrm>
              <a:off x="3370681" y="4974459"/>
              <a:ext cx="327236" cy="104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-115620" y="3234246"/>
            <a:ext cx="5584825" cy="3581400"/>
            <a:chOff x="4395969" y="3503219"/>
            <a:chExt cx="5584663" cy="3581400"/>
          </a:xfrm>
        </p:grpSpPr>
        <p:pic>
          <p:nvPicPr>
            <p:cNvPr id="14363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4395969" y="3503219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4" descr="Vector hoạt hình đáng yêu ngọt ăn tươi mát nhỏ bánh vẽ minh họa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 rot="-1164802">
              <a:off x="4934275" y="5091533"/>
              <a:ext cx="1111023" cy="83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10" descr="Pastel De Crema De Fresa Png Gratis, Pastel, Pastel Dibujado A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5758">
              <a:off x="6294304" y="5115245"/>
              <a:ext cx="821334" cy="82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Picture 4" descr="Vector hoạt hình đáng yêu ngọt ăn tươi mát nhỏ bánh vẽ minh họa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 rot="-1164802">
              <a:off x="5493157" y="5116439"/>
              <a:ext cx="1111023" cy="83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Picture 4" descr="Vector hoạt hình đáng yêu ngọt ăn tươi mát nhỏ bánh vẽ minh họa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 rot="-1164802">
              <a:off x="6842214" y="5168952"/>
              <a:ext cx="1111023" cy="83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8" name="Picture 10" descr="Pastel De Crema De Fresa Png Gratis, Pastel, Pastel Dibujado A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5758">
              <a:off x="7596577" y="5151290"/>
              <a:ext cx="821334" cy="82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9" name="Picture 10" descr="Pastel De Crema De Fresa Png Gratis, Pastel, Pastel Dibujado A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5758">
              <a:off x="8131073" y="5151290"/>
              <a:ext cx="821334" cy="82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-170128" y="-139017"/>
            <a:ext cx="5584825" cy="3581401"/>
            <a:chOff x="5727943" y="2439358"/>
            <a:chExt cx="5584663" cy="3581400"/>
          </a:xfrm>
        </p:grpSpPr>
        <p:pic>
          <p:nvPicPr>
            <p:cNvPr id="14356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5727943" y="2439358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2" descr="C:\Users\HDMIN\Desktop\k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5" r="24792" b="3970"/>
            <a:stretch>
              <a:fillRect/>
            </a:stretch>
          </p:blipFill>
          <p:spPr bwMode="auto">
            <a:xfrm rot="-622524">
              <a:off x="6491632" y="3997248"/>
              <a:ext cx="667580" cy="8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12" descr="C:\Users\HDMIN\Desktop\kem 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38" t="15981" r="48106" b="13805"/>
            <a:stretch>
              <a:fillRect/>
            </a:stretch>
          </p:blipFill>
          <p:spPr bwMode="auto">
            <a:xfrm rot="349252">
              <a:off x="7158763" y="3715344"/>
              <a:ext cx="399678" cy="1275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Picture 2" descr="C:\Users\HDMIN\Desktop\k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5" r="24792" b="3970"/>
            <a:stretch>
              <a:fillRect/>
            </a:stretch>
          </p:blipFill>
          <p:spPr bwMode="auto">
            <a:xfrm rot="20977476">
              <a:off x="8368250" y="3941196"/>
              <a:ext cx="667580" cy="8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" descr="C:\Users\HDMIN\Desktop\k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5" r="24792" b="3970"/>
            <a:stretch>
              <a:fillRect/>
            </a:stretch>
          </p:blipFill>
          <p:spPr bwMode="auto">
            <a:xfrm rot="20977476">
              <a:off x="6495224" y="3995284"/>
              <a:ext cx="667580" cy="8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" name="AutoShape 50"/>
          <p:cNvSpPr>
            <a:spLocks noChangeArrowheads="1"/>
          </p:cNvSpPr>
          <p:nvPr/>
        </p:nvSpPr>
        <p:spPr bwMode="auto">
          <a:xfrm>
            <a:off x="5394325" y="2943225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78" name="WordArt 42"/>
          <p:cNvSpPr>
            <a:spLocks noChangeArrowheads="1" noChangeShapeType="1" noTextEdit="1"/>
          </p:cNvSpPr>
          <p:nvPr/>
        </p:nvSpPr>
        <p:spPr bwMode="auto">
          <a:xfrm>
            <a:off x="5835650" y="31146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81" name="WordArt 46"/>
          <p:cNvSpPr>
            <a:spLocks noChangeArrowheads="1" noChangeShapeType="1" noTextEdit="1"/>
          </p:cNvSpPr>
          <p:nvPr/>
        </p:nvSpPr>
        <p:spPr bwMode="auto">
          <a:xfrm>
            <a:off x="5835650" y="31369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82" name="WordArt 47"/>
          <p:cNvSpPr>
            <a:spLocks noChangeArrowheads="1" noChangeShapeType="1" noTextEdit="1"/>
          </p:cNvSpPr>
          <p:nvPr/>
        </p:nvSpPr>
        <p:spPr bwMode="auto">
          <a:xfrm>
            <a:off x="5835650" y="31305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83" name="AutoShape 49"/>
          <p:cNvSpPr>
            <a:spLocks noChangeArrowheads="1"/>
          </p:cNvSpPr>
          <p:nvPr/>
        </p:nvSpPr>
        <p:spPr bwMode="auto">
          <a:xfrm>
            <a:off x="4768850" y="2643188"/>
            <a:ext cx="2743200" cy="16002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84768" l="13594" r="92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1" t="6230" r="3480" b="6366"/>
          <a:stretch/>
        </p:blipFill>
        <p:spPr>
          <a:xfrm>
            <a:off x="1713605" y="1304093"/>
            <a:ext cx="699716" cy="10495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84768" l="13594" r="92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1" t="6230" r="3480" b="6366"/>
          <a:stretch/>
        </p:blipFill>
        <p:spPr>
          <a:xfrm>
            <a:off x="3572782" y="1314064"/>
            <a:ext cx="699716" cy="1049571"/>
          </a:xfrm>
          <a:prstGeom prst="rect">
            <a:avLst/>
          </a:prstGeom>
        </p:spPr>
      </p:pic>
      <p:pic>
        <p:nvPicPr>
          <p:cNvPr id="57" name="Picture 12" descr="C:\Users\HDMIN\Desktop\kem 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8" t="15981" r="48106" b="13805"/>
          <a:stretch>
            <a:fillRect/>
          </a:stretch>
        </p:blipFill>
        <p:spPr bwMode="auto">
          <a:xfrm rot="349252">
            <a:off x="3106692" y="1147767"/>
            <a:ext cx="399690" cy="127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911" b="100000" l="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4" t="13755" r="15505" b="5197"/>
          <a:stretch/>
        </p:blipFill>
        <p:spPr>
          <a:xfrm rot="10800000" flipV="1">
            <a:off x="8791695" y="4929698"/>
            <a:ext cx="556590" cy="659958"/>
          </a:xfrm>
          <a:prstGeom prst="rect">
            <a:avLst/>
          </a:prstGeom>
        </p:spPr>
      </p:pic>
      <p:pic>
        <p:nvPicPr>
          <p:cNvPr id="59" name="Picture 5" descr="C:\Users\HDMIN\Desktop\tá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11765" r="28925" b="16666"/>
          <a:stretch>
            <a:fillRect/>
          </a:stretch>
        </p:blipFill>
        <p:spPr bwMode="auto">
          <a:xfrm>
            <a:off x="9368364" y="5011904"/>
            <a:ext cx="676930" cy="58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 descr="C:\Users\HDMIN\Desktop\x 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4" t="52963" r="6558" b="9012"/>
          <a:stretch>
            <a:fillRect/>
          </a:stretch>
        </p:blipFill>
        <p:spPr bwMode="auto">
          <a:xfrm>
            <a:off x="10043593" y="4918172"/>
            <a:ext cx="608371" cy="68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911" b="100000" l="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4" t="13755" r="15505" b="5197"/>
          <a:stretch/>
        </p:blipFill>
        <p:spPr>
          <a:xfrm rot="10800000" flipV="1">
            <a:off x="10672043" y="4751450"/>
            <a:ext cx="556590" cy="6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1" grpId="0" animBg="1"/>
      <p:bldP spid="82" grpId="0" animBg="1"/>
      <p:bldP spid="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ây Xanh Dây Leo, Dây, Màu Xanh., Dây Leo miễn phí tải tập tin P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" t="16914" r="27644" b="52074"/>
          <a:stretch>
            <a:fillRect/>
          </a:stretch>
        </p:blipFill>
        <p:spPr bwMode="auto">
          <a:xfrm>
            <a:off x="286671" y="2473518"/>
            <a:ext cx="11669993" cy="403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1" r="1813"/>
          <a:stretch/>
        </p:blipFill>
        <p:spPr>
          <a:xfrm>
            <a:off x="4155087" y="3534696"/>
            <a:ext cx="950911" cy="835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1" b="98454" l="3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1817" r="9480" b="3983"/>
          <a:stretch/>
        </p:blipFill>
        <p:spPr>
          <a:xfrm>
            <a:off x="2942552" y="3638302"/>
            <a:ext cx="890546" cy="850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51" b="98454" l="3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1817" r="9480" b="3983"/>
          <a:stretch/>
        </p:blipFill>
        <p:spPr>
          <a:xfrm>
            <a:off x="5105998" y="682156"/>
            <a:ext cx="890546" cy="850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51" b="98454" l="3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1817" r="9480" b="3983"/>
          <a:stretch/>
        </p:blipFill>
        <p:spPr>
          <a:xfrm>
            <a:off x="644406" y="803143"/>
            <a:ext cx="890546" cy="8507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3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3" t="11665" r="600" b="-1"/>
          <a:stretch/>
        </p:blipFill>
        <p:spPr>
          <a:xfrm>
            <a:off x="286671" y="3325760"/>
            <a:ext cx="914400" cy="8292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1" r="1813"/>
          <a:stretch/>
        </p:blipFill>
        <p:spPr>
          <a:xfrm>
            <a:off x="161548" y="-95416"/>
            <a:ext cx="950911" cy="8353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719" b="80938" l="13750" r="6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4988" r="44429" b="21361"/>
          <a:stretch/>
        </p:blipFill>
        <p:spPr>
          <a:xfrm>
            <a:off x="7034408" y="-55598"/>
            <a:ext cx="739472" cy="11847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719" b="80938" l="13750" r="6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4988" r="44429" b="21361"/>
          <a:stretch/>
        </p:blipFill>
        <p:spPr>
          <a:xfrm>
            <a:off x="1702075" y="3304346"/>
            <a:ext cx="739472" cy="1184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719" b="80938" l="13750" r="6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4988" r="44429" b="21361"/>
          <a:stretch/>
        </p:blipFill>
        <p:spPr>
          <a:xfrm>
            <a:off x="3093626" y="112979"/>
            <a:ext cx="739472" cy="11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71 0.32523 L 0.21771 0.5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01 0.19422 L 0.14101 0.444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417 0.32338 L 0.65417 0.573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92 0.42917 L 0.19492 0.679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209 0.325 L 0.80209 0.5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10012-F838-4A89-B01A-7FF0235ED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9283"/>
            <a:ext cx="9144000" cy="100067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3: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99FDF-2CBD-4CCE-B40B-BEB5A113F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129284" cy="1655762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vi-VN" sz="5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 1: Sắp xếp theo quy tắc với mẫu đã gợi ý.</a:t>
            </a:r>
          </a:p>
          <a:p>
            <a:pPr algn="l"/>
            <a:r>
              <a:rPr lang="vi-VN" sz="5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 2: Sắp xếp theo quy tắc theo ý thích và nói đươc cách sắp xếp theo quy</a:t>
            </a:r>
            <a:r>
              <a:rPr lang="en-US" sz="5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 mà trẻ đã thực hiện.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9FCA7-ED7D-4442-83DF-21880137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367" y="2425713"/>
            <a:ext cx="5326912" cy="64008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Hoạt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động</a:t>
            </a:r>
            <a:r>
              <a:rPr lang="en-US" sz="3200" dirty="0">
                <a:solidFill>
                  <a:srgbClr val="FF0000"/>
                </a:solidFill>
              </a:rPr>
              <a:t> 1: </a:t>
            </a:r>
            <a:r>
              <a:rPr lang="en-US" sz="3200" dirty="0" err="1">
                <a:solidFill>
                  <a:srgbClr val="FF0000"/>
                </a:solidFill>
              </a:rPr>
              <a:t>ôn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lượng</a:t>
            </a:r>
            <a:r>
              <a:rPr lang="en-US" sz="3200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63EDC4-CFB0-4770-8FAA-31E3D8B72E90}"/>
              </a:ext>
            </a:extLst>
          </p:cNvPr>
          <p:cNvSpPr txBox="1">
            <a:spLocks/>
          </p:cNvSpPr>
          <p:nvPr/>
        </p:nvSpPr>
        <p:spPr>
          <a:xfrm>
            <a:off x="3051544" y="3701621"/>
            <a:ext cx="6964326" cy="17741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1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0802-A0BE-4CCC-A782-890F6EDE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293" y="1862186"/>
            <a:ext cx="7674773" cy="97670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BEB09C-4E7E-4420-8C9C-8AD7A764958E}"/>
              </a:ext>
            </a:extLst>
          </p:cNvPr>
          <p:cNvSpPr txBox="1">
            <a:spLocks/>
          </p:cNvSpPr>
          <p:nvPr/>
        </p:nvSpPr>
        <p:spPr>
          <a:xfrm>
            <a:off x="1467293" y="3042399"/>
            <a:ext cx="7674773" cy="9767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871"/>
            <a:ext cx="12726954" cy="8052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" b="97969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95" t="1501" r="828" b="4730"/>
          <a:stretch/>
        </p:blipFill>
        <p:spPr>
          <a:xfrm>
            <a:off x="9641321" y="4040401"/>
            <a:ext cx="3204377" cy="3061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>
            <a:off x="1869686" y="3498980"/>
            <a:ext cx="1441394" cy="14198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556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0177" r="6394" b="10585"/>
          <a:stretch/>
        </p:blipFill>
        <p:spPr>
          <a:xfrm>
            <a:off x="8606222" y="5504316"/>
            <a:ext cx="1258114" cy="11335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>
            <a:off x="5269062" y="3614288"/>
            <a:ext cx="1407324" cy="1386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 rot="578333">
            <a:off x="8719669" y="3611228"/>
            <a:ext cx="1504385" cy="14819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6" b="100000" l="3429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2645" r="7889" b="10895"/>
          <a:stretch/>
        </p:blipFill>
        <p:spPr>
          <a:xfrm>
            <a:off x="6828834" y="5248010"/>
            <a:ext cx="1391940" cy="13167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6" b="100000" l="3429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2645" r="7889" b="10895"/>
          <a:stretch/>
        </p:blipFill>
        <p:spPr>
          <a:xfrm>
            <a:off x="3663985" y="5248010"/>
            <a:ext cx="1304695" cy="12341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6" b="100000" l="3429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2645" r="7889" b="10895"/>
          <a:stretch/>
        </p:blipFill>
        <p:spPr>
          <a:xfrm>
            <a:off x="240046" y="5208646"/>
            <a:ext cx="1247208" cy="11797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556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0177" r="6394" b="10585"/>
          <a:stretch/>
        </p:blipFill>
        <p:spPr>
          <a:xfrm>
            <a:off x="5402370" y="5448104"/>
            <a:ext cx="1150838" cy="10368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556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0177" r="6394" b="10585"/>
          <a:stretch/>
        </p:blipFill>
        <p:spPr>
          <a:xfrm>
            <a:off x="2009531" y="5341754"/>
            <a:ext cx="1161704" cy="10466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 rot="8674118" flipV="1">
            <a:off x="9941699" y="5704739"/>
            <a:ext cx="1269910" cy="7327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84" y="3750906"/>
            <a:ext cx="977181" cy="9771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35" y="3750906"/>
            <a:ext cx="953093" cy="9530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3" y="3498980"/>
            <a:ext cx="993366" cy="9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6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C 4.58333E-6 0.0331 0.02695 0.05995 0.06002 0.05995 C 0.09895 0.05995 0.11302 0.03009 0.11901 0.01204 L 0.125 -0.01204 C 0.13099 -0.03009 0.14596 -0.05996 0.18997 -0.05996 C 0.21796 -0.05996 0.25 -0.0331 0.25 1.48148E-6 C 0.25 0.0331 0.21796 0.05995 0.18997 0.05995 C 0.14596 0.05995 0.13099 0.03009 0.125 0.01204 L 0.11901 -0.01204 C 0.11302 -0.03009 0.09895 -0.05996 0.06002 -0.05996 C 0.02695 -0.05996 4.58333E-6 -0.0331 4.58333E-6 1.48148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3559816" y="1280017"/>
            <a:ext cx="1207245" cy="1327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90487" y="2565944"/>
            <a:ext cx="1414463" cy="1411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64" y="2565944"/>
            <a:ext cx="1415402" cy="146990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4995987" y="3025991"/>
            <a:ext cx="1207245" cy="1327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985455" y="2983656"/>
            <a:ext cx="1414463" cy="1411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548" y="3937224"/>
            <a:ext cx="1415402" cy="146990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708234" y="1238920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391749" y="900483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49" y="900483"/>
            <a:ext cx="1415402" cy="14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0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609029" y="2605085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90487" y="2565944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56" y="2415916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387011" y="2699875"/>
            <a:ext cx="1207245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420796" y="2696522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982113" y="2647288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7873739" y="2722301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5" y="2572274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6" y="2461826"/>
            <a:ext cx="1415402" cy="15971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8388" y="615636"/>
            <a:ext cx="833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                 </a:t>
            </a:r>
            <a:r>
              <a:rPr lang="en-US" sz="3600"/>
              <a:t>Cho trẻ quan sát mẫu</a:t>
            </a:r>
          </a:p>
        </p:txBody>
      </p:sp>
    </p:spTree>
    <p:extLst>
      <p:ext uri="{BB962C8B-B14F-4D97-AF65-F5344CB8AC3E}">
        <p14:creationId xmlns:p14="http://schemas.microsoft.com/office/powerpoint/2010/main" val="26096104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609029" y="2605085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90487" y="2565944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56" y="2415916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387011" y="2699875"/>
            <a:ext cx="1207245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420796" y="2696522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982113" y="2647288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7873739" y="2722301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5" y="2572274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6" y="2461826"/>
            <a:ext cx="1415402" cy="15971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8388" y="615636"/>
            <a:ext cx="833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                 </a:t>
            </a:r>
            <a:r>
              <a:rPr lang="en-US" sz="3600"/>
              <a:t>Cho trẻ quan sát mẫu</a:t>
            </a:r>
          </a:p>
        </p:txBody>
      </p:sp>
    </p:spTree>
    <p:extLst>
      <p:ext uri="{BB962C8B-B14F-4D97-AF65-F5344CB8AC3E}">
        <p14:creationId xmlns:p14="http://schemas.microsoft.com/office/powerpoint/2010/main" val="34694533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527069" y="609539"/>
            <a:ext cx="1151170" cy="12653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18859" y="547900"/>
            <a:ext cx="1329627" cy="1327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67" y="398888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623449" y="707370"/>
            <a:ext cx="1158378" cy="1273309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531113" y="632570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954800" y="547900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8141789" y="622641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37" y="352979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84" y="576276"/>
            <a:ext cx="1333224" cy="1504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0045" y="3907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       </a:t>
            </a:r>
            <a:r>
              <a:rPr lang="en-US" sz="3600"/>
              <a:t>Cô xếp mẫu cho trẻ xem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6219540" y="5452715"/>
            <a:ext cx="1414463" cy="1411694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8348562" y="4190325"/>
            <a:ext cx="1207245" cy="1327024"/>
          </a:xfrm>
          <a:prstGeom prst="rect">
            <a:avLst/>
          </a:prstGeom>
        </p:spPr>
      </p:pic>
      <p:pic>
        <p:nvPicPr>
          <p:cNvPr id="2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8752519" y="5483418"/>
            <a:ext cx="1207245" cy="1327024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7169176" y="4494838"/>
            <a:ext cx="1207245" cy="13270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5444893" y="4452503"/>
            <a:ext cx="1414463" cy="14116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45" y="4118885"/>
            <a:ext cx="1415402" cy="146990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030" y="5529117"/>
            <a:ext cx="1415402" cy="14699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37" y="4222431"/>
            <a:ext cx="1415402" cy="14699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463833" y="5328576"/>
            <a:ext cx="1414463" cy="14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434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36836 -0.4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3.33333E-6 L -0.46198 -0.32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0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0.55312 -0.28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01412 L -0.10755 -0.32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1019 L -0.20768 -0.281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0463 L -0.31783 -0.302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0949 L 0.16549 -0.4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1065 L 0.08307 -0.480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01992 -0.50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871580" y="2060535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15823" y="2017819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07" y="1871366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461562" y="2114563"/>
            <a:ext cx="1207245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675115" y="2114563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202270" y="2010007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8058743" y="2038803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31" y="1888776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6" y="1917276"/>
            <a:ext cx="1415402" cy="1597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1569" y="574431"/>
            <a:ext cx="9219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       Cho trẻ đọc tên từng đối tượng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693538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072C5-DDE0-4258-BA7A-4D4B80DFA632}">
  <ds:schemaRefs>
    <ds:schemaRef ds:uri="16c05727-aa75-4e4a-9b5f-8a80a1165891"/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201</Words>
  <Application>Microsoft Office PowerPoint</Application>
  <PresentationFormat>Widescreen</PresentationFormat>
  <Paragraphs>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Segoe UI</vt:lpstr>
      <vt:lpstr>Segoe UI Light</vt:lpstr>
      <vt:lpstr>Times New Roman</vt:lpstr>
      <vt:lpstr>WelcomeDoc</vt:lpstr>
      <vt:lpstr>PowerPoint Presentation</vt:lpstr>
      <vt:lpstr>Hoạt động 1: ôn số lượng 3</vt:lpstr>
      <vt:lpstr>  Hoạt động 2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3: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2021-11-25T01:47:23Z</dcterms:created>
  <dcterms:modified xsi:type="dcterms:W3CDTF">2024-09-25T05:43:34Z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